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3" r:id="rId5"/>
    <p:sldId id="264" r:id="rId6"/>
    <p:sldId id="266" r:id="rId7"/>
    <p:sldId id="265" r:id="rId8"/>
    <p:sldId id="259" r:id="rId9"/>
    <p:sldId id="262" r:id="rId10"/>
    <p:sldId id="268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323527-34FE-45F7-88CA-871DC8EBEA30}" type="datetimeFigureOut">
              <a:rPr lang="en-US" smtClean="0"/>
              <a:pPr/>
              <a:t>12/14/2009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03A401-B56B-4089-BC0F-CD61B57594B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23527-34FE-45F7-88CA-871DC8EBEA30}" type="datetimeFigureOut">
              <a:rPr lang="en-US" smtClean="0"/>
              <a:pPr/>
              <a:t>12/14/2009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3A401-B56B-4089-BC0F-CD61B57594B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23527-34FE-45F7-88CA-871DC8EBEA30}" type="datetimeFigureOut">
              <a:rPr lang="en-US" smtClean="0"/>
              <a:pPr/>
              <a:t>12/14/2009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3A401-B56B-4089-BC0F-CD61B57594B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23527-34FE-45F7-88CA-871DC8EBEA30}" type="datetimeFigureOut">
              <a:rPr lang="en-US" smtClean="0"/>
              <a:pPr/>
              <a:t>12/14/2009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3A401-B56B-4089-BC0F-CD61B57594B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23527-34FE-45F7-88CA-871DC8EBEA30}" type="datetimeFigureOut">
              <a:rPr lang="en-US" smtClean="0"/>
              <a:pPr/>
              <a:t>12/14/2009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3A401-B56B-4089-BC0F-CD61B57594B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23527-34FE-45F7-88CA-871DC8EBEA30}" type="datetimeFigureOut">
              <a:rPr lang="en-US" smtClean="0"/>
              <a:pPr/>
              <a:t>12/14/2009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3A401-B56B-4089-BC0F-CD61B57594B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23527-34FE-45F7-88CA-871DC8EBEA30}" type="datetimeFigureOut">
              <a:rPr lang="en-US" smtClean="0"/>
              <a:pPr/>
              <a:t>12/14/2009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3A401-B56B-4089-BC0F-CD61B57594B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23527-34FE-45F7-88CA-871DC8EBEA30}" type="datetimeFigureOut">
              <a:rPr lang="en-US" smtClean="0"/>
              <a:pPr/>
              <a:t>12/14/2009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3A401-B56B-4089-BC0F-CD61B57594B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23527-34FE-45F7-88CA-871DC8EBEA30}" type="datetimeFigureOut">
              <a:rPr lang="en-US" smtClean="0"/>
              <a:pPr/>
              <a:t>12/14/2009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3A401-B56B-4089-BC0F-CD61B57594B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1323527-34FE-45F7-88CA-871DC8EBEA30}" type="datetimeFigureOut">
              <a:rPr lang="en-US" smtClean="0"/>
              <a:pPr/>
              <a:t>12/14/2009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3A401-B56B-4089-BC0F-CD61B57594B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323527-34FE-45F7-88CA-871DC8EBEA30}" type="datetimeFigureOut">
              <a:rPr lang="en-US" smtClean="0"/>
              <a:pPr/>
              <a:t>12/14/2009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03A401-B56B-4089-BC0F-CD61B57594B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1323527-34FE-45F7-88CA-871DC8EBEA30}" type="datetimeFigureOut">
              <a:rPr lang="en-US" smtClean="0"/>
              <a:pPr/>
              <a:t>12/14/2009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C03A401-B56B-4089-BC0F-CD61B57594B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nime_convention" TargetMode="External"/><Relationship Id="rId2" Type="http://schemas.openxmlformats.org/officeDocument/2006/relationships/hyperlink" Target="http://en.wikipedia.org/wiki/Cospla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a/url?sa=t&amp;source=web&amp;ct=res&amp;cd=2&amp;ved=0CBQQFjAB&amp;url=http://en.wikipedia.org/wiki/Bibliography&amp;rct=j&amp;q=bibliography&amp;ei=EOAjS73CFI7QtAO3gP3gDg&amp;usg=AFQjCNF2jPF1fqb0U-QiRfyAR3ajENZFM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84" y="1"/>
            <a:ext cx="3286148" cy="1285859"/>
          </a:xfrm>
        </p:spPr>
        <p:txBody>
          <a:bodyPr>
            <a:normAutofit fontScale="90000"/>
          </a:bodyPr>
          <a:lstStyle/>
          <a:p>
            <a:r>
              <a:rPr lang="en-CA" altLang="ja-JP" dirty="0" smtClean="0"/>
              <a:t/>
            </a:r>
            <a:br>
              <a:rPr lang="en-CA" altLang="ja-JP" dirty="0" smtClean="0"/>
            </a:br>
            <a:r>
              <a:rPr lang="ja-JP" altLang="en-US" smtClean="0"/>
              <a:t>コスプレ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err="1" smtClean="0"/>
              <a:t>Cosplay</a:t>
            </a:r>
            <a:endParaRPr lang="ja-JP" alt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5072074"/>
            <a:ext cx="6400800" cy="1785926"/>
          </a:xfrm>
        </p:spPr>
        <p:txBody>
          <a:bodyPr>
            <a:normAutofit fontScale="70000" lnSpcReduction="20000"/>
          </a:bodyPr>
          <a:lstStyle/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Tabitha </a:t>
            </a:r>
            <a:r>
              <a:rPr lang="en-CA" dirty="0" err="1" smtClean="0"/>
              <a:t>Lawley</a:t>
            </a:r>
            <a:endParaRPr lang="en-CA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643050"/>
            <a:ext cx="5643582" cy="436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smtClean="0"/>
              <a:t>                     かぶき </a:t>
            </a:r>
            <a:r>
              <a:rPr lang="en-CA" altLang="ja-JP" dirty="0" smtClean="0"/>
              <a:t/>
            </a:r>
            <a:br>
              <a:rPr lang="en-CA" altLang="ja-JP" dirty="0" smtClean="0"/>
            </a:br>
            <a:r>
              <a:rPr lang="en-CA" altLang="ja-JP" smtClean="0"/>
              <a:t>                   </a:t>
            </a:r>
            <a:r>
              <a:rPr lang="en-CA" altLang="ja-JP" smtClean="0"/>
              <a:t>K</a:t>
            </a:r>
            <a:r>
              <a:rPr lang="en-CA" altLang="ja-JP" smtClean="0"/>
              <a:t>abuki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1328"/>
            <a:ext cx="8258204" cy="4948068"/>
          </a:xfrm>
        </p:spPr>
        <p:txBody>
          <a:bodyPr/>
          <a:lstStyle/>
          <a:p>
            <a:r>
              <a:rPr lang="en-CA" dirty="0" smtClean="0"/>
              <a:t>Kabuki is a cultures equivalent of high</a:t>
            </a:r>
          </a:p>
          <a:p>
            <a:r>
              <a:rPr lang="en-CA" dirty="0" smtClean="0"/>
              <a:t>theatre. Hundreds of years older than Broadway.</a:t>
            </a:r>
          </a:p>
          <a:p>
            <a:r>
              <a:rPr lang="en-CA" dirty="0" smtClean="0"/>
              <a:t>Kabuki plays featured singing ,dancing and drama which attracts a large amount of people.</a:t>
            </a:r>
          </a:p>
          <a:p>
            <a:endParaRPr lang="en-CA" dirty="0" smtClean="0"/>
          </a:p>
          <a:p>
            <a:r>
              <a:rPr lang="en-CA" dirty="0" smtClean="0"/>
              <a:t>Fans often shout words of encouragement to the actors.</a:t>
            </a:r>
          </a:p>
          <a:p>
            <a:endParaRPr lang="en-CA" dirty="0" smtClean="0"/>
          </a:p>
          <a:p>
            <a:pPr>
              <a:buNone/>
            </a:pPr>
            <a:endParaRPr lang="en-C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572008"/>
            <a:ext cx="164351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http://en.wikipedia.org/wiki/Cosplay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>
                <a:hlinkClick r:id="rId3"/>
              </a:rPr>
              <a:t>http://en.wikipedia.org/wiki/Anime_convention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http://www.cosplaymagic.com/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              </a:t>
            </a:r>
            <a:r>
              <a:rPr lang="en-CA" i="1" dirty="0" smtClean="0">
                <a:hlinkClick r:id="rId4"/>
              </a:rPr>
              <a:t>Bibliography</a:t>
            </a:r>
            <a:r>
              <a:rPr lang="en-CA" dirty="0" smtClean="0">
                <a:hlinkClick r:id="rId4"/>
              </a:rPr>
              <a:t> 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b="1" dirty="0" err="1" smtClean="0"/>
              <a:t>Cosplay</a:t>
            </a:r>
            <a:r>
              <a:rPr lang="en-CA" dirty="0" smtClean="0"/>
              <a:t> </a:t>
            </a:r>
            <a:r>
              <a:rPr lang="en-CA" b="0" dirty="0" smtClean="0"/>
              <a:t>(</a:t>
            </a:r>
            <a:r>
              <a:rPr lang="ja-JP" altLang="en-US" b="0" smtClean="0"/>
              <a:t>コスプレ</a:t>
            </a:r>
            <a:r>
              <a:rPr lang="en-US" altLang="ja-JP" b="0" dirty="0" smtClean="0"/>
              <a:t>, </a:t>
            </a:r>
            <a:r>
              <a:rPr lang="en-CA" b="0" i="1" dirty="0" err="1" smtClean="0"/>
              <a:t>kosupure</a:t>
            </a:r>
            <a:r>
              <a:rPr lang="en-CA" b="0" dirty="0" smtClean="0"/>
              <a:t>)</a:t>
            </a:r>
            <a:r>
              <a:rPr lang="en-CA" dirty="0" smtClean="0"/>
              <a:t>, short for "costume play“, is a performance art in which costumes and accessories  represent a specific character. Characters who are often drawn from popular fiction in Japan</a:t>
            </a:r>
          </a:p>
          <a:p>
            <a:r>
              <a:rPr lang="en-CA" dirty="0" smtClean="0"/>
              <a:t>These characters are mostly from  anime, comic books, graphic novels, and video games.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</a:t>
            </a:r>
            <a:r>
              <a:rPr lang="en-CA" dirty="0" err="1" smtClean="0"/>
              <a:t>Cosplay</a:t>
            </a:r>
            <a:r>
              <a:rPr lang="en-CA" dirty="0" smtClean="0"/>
              <a:t>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b="1" dirty="0" smtClean="0"/>
              <a:t>Taiwan</a:t>
            </a:r>
          </a:p>
          <a:p>
            <a:r>
              <a:rPr lang="en-CA" dirty="0" smtClean="0"/>
              <a:t>Beginning–1990</a:t>
            </a:r>
          </a:p>
          <a:p>
            <a:r>
              <a:rPr lang="en-CA" dirty="0" smtClean="0"/>
              <a:t>Taiwan's first </a:t>
            </a:r>
            <a:r>
              <a:rPr lang="en-CA" dirty="0" err="1" smtClean="0"/>
              <a:t>cosplays</a:t>
            </a:r>
            <a:r>
              <a:rPr lang="en-CA" dirty="0" smtClean="0"/>
              <a:t> </a:t>
            </a:r>
            <a:r>
              <a:rPr lang="en-CA" dirty="0" err="1" smtClean="0"/>
              <a:t>started.But</a:t>
            </a:r>
            <a:r>
              <a:rPr lang="en-CA" dirty="0" smtClean="0"/>
              <a:t> the people involved was only temporary. And the people that </a:t>
            </a:r>
            <a:r>
              <a:rPr lang="en-CA" dirty="0" err="1" smtClean="0"/>
              <a:t>cosplayed</a:t>
            </a:r>
            <a:r>
              <a:rPr lang="en-CA" dirty="0" smtClean="0"/>
              <a:t> at that time was too small.</a:t>
            </a:r>
          </a:p>
          <a:p>
            <a:endParaRPr lang="en-CA" dirty="0" smtClean="0"/>
          </a:p>
          <a:p>
            <a:r>
              <a:rPr lang="en-CA" dirty="0" smtClean="0"/>
              <a:t>Many people believe </a:t>
            </a:r>
            <a:r>
              <a:rPr lang="en-CA" dirty="0" err="1" smtClean="0"/>
              <a:t>cosplay</a:t>
            </a:r>
            <a:r>
              <a:rPr lang="en-CA" dirty="0" smtClean="0"/>
              <a:t> started in Japan, when it actually did not. It actually started in America.</a:t>
            </a:r>
            <a:br>
              <a:rPr lang="en-CA" dirty="0" smtClean="0"/>
            </a:br>
            <a:endParaRPr lang="en-CA" dirty="0" smtClean="0"/>
          </a:p>
          <a:p>
            <a:r>
              <a:rPr lang="en-CA" dirty="0" smtClean="0"/>
              <a:t>The first </a:t>
            </a:r>
            <a:r>
              <a:rPr lang="en-CA" dirty="0" err="1" smtClean="0"/>
              <a:t>cosplay</a:t>
            </a:r>
            <a:r>
              <a:rPr lang="en-CA" dirty="0" smtClean="0"/>
              <a:t> was done by Forrest J Ackerman in 1939</a:t>
            </a:r>
          </a:p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	</a:t>
            </a:r>
            <a:r>
              <a:rPr lang="en-CA" dirty="0" smtClean="0"/>
              <a:t>When Did </a:t>
            </a:r>
            <a:r>
              <a:rPr lang="en-CA" dirty="0" err="1" smtClean="0"/>
              <a:t>Cosplaying</a:t>
            </a:r>
            <a:r>
              <a:rPr lang="en-CA" dirty="0" smtClean="0"/>
              <a:t> Start?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   Professional </a:t>
            </a:r>
            <a:r>
              <a:rPr lang="en-CA" dirty="0" err="1" smtClean="0"/>
              <a:t>Cosplaying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42984"/>
            <a:ext cx="8686800" cy="5715016"/>
          </a:xfrm>
        </p:spPr>
        <p:txBody>
          <a:bodyPr>
            <a:normAutofit/>
          </a:bodyPr>
          <a:lstStyle/>
          <a:p>
            <a:r>
              <a:rPr lang="en-CA" dirty="0" smtClean="0"/>
              <a:t>In Japan, their are professional </a:t>
            </a:r>
            <a:r>
              <a:rPr lang="en-CA" dirty="0" err="1" smtClean="0"/>
              <a:t>cosplayers</a:t>
            </a:r>
            <a:r>
              <a:rPr lang="en-CA" dirty="0" smtClean="0"/>
              <a:t>, or </a:t>
            </a:r>
            <a:r>
              <a:rPr lang="en-CA" dirty="0" err="1" smtClean="0"/>
              <a:t>cosplay</a:t>
            </a:r>
            <a:r>
              <a:rPr lang="en-CA" dirty="0" smtClean="0"/>
              <a:t> models. People who are paid to dress in costumes and get their picture taken.</a:t>
            </a:r>
          </a:p>
          <a:p>
            <a:r>
              <a:rPr lang="en-CA" dirty="0" smtClean="0"/>
              <a:t>But they take their work very seriously, and  because they are professional </a:t>
            </a:r>
            <a:r>
              <a:rPr lang="en-CA" dirty="0" err="1" smtClean="0"/>
              <a:t>cosplayers</a:t>
            </a:r>
            <a:r>
              <a:rPr lang="en-CA" dirty="0" smtClean="0"/>
              <a:t>, they demand $150 an hour on average.</a:t>
            </a:r>
          </a:p>
          <a:p>
            <a:r>
              <a:rPr lang="en-CA" dirty="0" smtClean="0"/>
              <a:t> Also, the fact that professional </a:t>
            </a:r>
            <a:r>
              <a:rPr lang="en-CA" dirty="0" err="1" smtClean="0"/>
              <a:t>cosplaying</a:t>
            </a:r>
            <a:r>
              <a:rPr lang="en-CA" dirty="0" smtClean="0"/>
              <a:t> does not require a degree in school or any special training makes it highly competitive.</a:t>
            </a:r>
          </a:p>
          <a:p>
            <a:endParaRPr lang="en-CA" dirty="0" smtClean="0"/>
          </a:p>
          <a:p>
            <a:endParaRPr lang="en-CA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554124"/>
            <a:ext cx="3071834" cy="230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       Minor </a:t>
            </a:r>
            <a:r>
              <a:rPr lang="en-CA" dirty="0" err="1" smtClean="0"/>
              <a:t>Cosplayers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Minor </a:t>
            </a:r>
            <a:r>
              <a:rPr lang="en-CA" dirty="0" err="1" smtClean="0"/>
              <a:t>Cosplayers</a:t>
            </a:r>
            <a:r>
              <a:rPr lang="en-CA" dirty="0" smtClean="0"/>
              <a:t> are regular people who attend annual Anime Conventions every few months,</a:t>
            </a:r>
          </a:p>
          <a:p>
            <a:r>
              <a:rPr lang="en-CA" dirty="0" smtClean="0"/>
              <a:t>or every year, just to show off their own costumes, take pictures and shop.</a:t>
            </a:r>
          </a:p>
          <a:p>
            <a:r>
              <a:rPr lang="en-CA" dirty="0" smtClean="0"/>
              <a:t>It’s all for fun, and not for competition. </a:t>
            </a:r>
            <a:endParaRPr lang="en-CA" dirty="0"/>
          </a:p>
        </p:txBody>
      </p:sp>
      <p:pic>
        <p:nvPicPr>
          <p:cNvPr id="6" name="Picture 5" descr="DSCN07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750447"/>
            <a:ext cx="4143404" cy="31075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1472" y="274638"/>
            <a:ext cx="7643866" cy="939784"/>
          </a:xfrm>
        </p:spPr>
        <p:txBody>
          <a:bodyPr/>
          <a:lstStyle/>
          <a:p>
            <a:r>
              <a:rPr lang="en-CA" dirty="0" smtClean="0"/>
              <a:t>         Female Costumes      </a:t>
            </a:r>
            <a:endParaRPr lang="en-CA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38" y="1500174"/>
            <a:ext cx="295277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928934"/>
            <a:ext cx="2047876" cy="307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643050"/>
            <a:ext cx="2905132" cy="4429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5824" y="2928934"/>
            <a:ext cx="229817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            Male Costumes</a:t>
            </a:r>
            <a:endParaRPr lang="en-CA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292892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357430"/>
            <a:ext cx="242889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428736"/>
            <a:ext cx="3214710" cy="482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7" y="2285992"/>
            <a:ext cx="2285983" cy="3964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19506"/>
          </a:xfrm>
        </p:spPr>
        <p:txBody>
          <a:bodyPr/>
          <a:lstStyle/>
          <a:p>
            <a:r>
              <a:rPr lang="en-CA" dirty="0" err="1" smtClean="0"/>
              <a:t>Cosplaying</a:t>
            </a:r>
            <a:r>
              <a:rPr lang="en-CA" dirty="0" smtClean="0"/>
              <a:t> is for any age, young and old.</a:t>
            </a:r>
          </a:p>
          <a:p>
            <a:endParaRPr lang="en-CA" dirty="0" smtClean="0"/>
          </a:p>
          <a:p>
            <a:r>
              <a:rPr lang="en-CA" dirty="0" smtClean="0"/>
              <a:t>Most </a:t>
            </a:r>
            <a:r>
              <a:rPr lang="en-CA" dirty="0" err="1" smtClean="0"/>
              <a:t>Cosplayers</a:t>
            </a:r>
            <a:r>
              <a:rPr lang="en-CA" dirty="0" smtClean="0"/>
              <a:t> start in their early teens</a:t>
            </a:r>
          </a:p>
          <a:p>
            <a:endParaRPr lang="en-CA" dirty="0" smtClean="0"/>
          </a:p>
          <a:p>
            <a:r>
              <a:rPr lang="en-CA" dirty="0" smtClean="0"/>
              <a:t>Some  start when they are babies.</a:t>
            </a:r>
          </a:p>
          <a:p>
            <a:endParaRPr lang="en-CA" dirty="0" smtClean="0"/>
          </a:p>
          <a:p>
            <a:r>
              <a:rPr lang="en-CA" dirty="0" smtClean="0"/>
              <a:t>Their may be an age limit for some </a:t>
            </a:r>
            <a:r>
              <a:rPr lang="en-CA" dirty="0" err="1" smtClean="0"/>
              <a:t>Cosplay,for</a:t>
            </a:r>
            <a:r>
              <a:rPr lang="en-CA" dirty="0" smtClean="0"/>
              <a:t> some characters are more adult than others.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Age Is </a:t>
            </a:r>
            <a:r>
              <a:rPr lang="en-CA" dirty="0" err="1" smtClean="0"/>
              <a:t>Cosplaying</a:t>
            </a:r>
            <a:r>
              <a:rPr lang="en-CA" dirty="0" smtClean="0"/>
              <a:t> For?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 </a:t>
            </a:r>
            <a:r>
              <a:rPr lang="en-CA" b="1" dirty="0" smtClean="0"/>
              <a:t>Anime convention</a:t>
            </a:r>
            <a:r>
              <a:rPr lang="en-CA" dirty="0" smtClean="0"/>
              <a:t> is an event that focus on anime, </a:t>
            </a:r>
            <a:r>
              <a:rPr lang="en-CA" dirty="0" err="1" smtClean="0"/>
              <a:t>manga</a:t>
            </a:r>
            <a:r>
              <a:rPr lang="en-CA" dirty="0" smtClean="0"/>
              <a:t> and Japanese culture.</a:t>
            </a:r>
          </a:p>
          <a:p>
            <a:r>
              <a:rPr lang="en-CA" dirty="0" smtClean="0"/>
              <a:t> Anime conventions are multi-day events hosted at convention centers, hotels or college campuses.</a:t>
            </a:r>
          </a:p>
          <a:p>
            <a:r>
              <a:rPr lang="en-CA" dirty="0" smtClean="0"/>
              <a:t> They feature a wide variety of activities.</a:t>
            </a:r>
          </a:p>
          <a:p>
            <a:r>
              <a:rPr lang="en-CA" dirty="0" smtClean="0"/>
              <a:t> Anime conventions are also used  in which studios, distributors, and publishers represent their anime related releases.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       Anime Conventions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182</TotalTime>
  <Words>342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 コスプレ Cosplay</vt:lpstr>
      <vt:lpstr>What is Cosplay?</vt:lpstr>
      <vt:lpstr> When Did Cosplaying Start?</vt:lpstr>
      <vt:lpstr>   Professional Cosplaying</vt:lpstr>
      <vt:lpstr>       Minor Cosplayers</vt:lpstr>
      <vt:lpstr>         Female Costumes      </vt:lpstr>
      <vt:lpstr>            Male Costumes</vt:lpstr>
      <vt:lpstr>What Age Is Cosplaying For?</vt:lpstr>
      <vt:lpstr>       Anime Conventions</vt:lpstr>
      <vt:lpstr>                     かぶき                     Kabuki</vt:lpstr>
      <vt:lpstr>              Bibliography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コスプレ Cosplay</dc:title>
  <dc:creator>Lawley</dc:creator>
  <cp:lastModifiedBy>Lawley</cp:lastModifiedBy>
  <cp:revision>25</cp:revision>
  <dcterms:created xsi:type="dcterms:W3CDTF">2009-12-08T23:34:34Z</dcterms:created>
  <dcterms:modified xsi:type="dcterms:W3CDTF">2009-12-15T00:02:04Z</dcterms:modified>
</cp:coreProperties>
</file>